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7"/>
    <a:srgbClr val="CCCC00"/>
    <a:srgbClr val="CCCCFF"/>
    <a:srgbClr val="FFB9A3"/>
    <a:srgbClr val="CC3300"/>
    <a:srgbClr val="99CC00"/>
    <a:srgbClr val="FF6600"/>
    <a:srgbClr val="FAF081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1206" y="5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SBEM_2019_V2</Template>
  <TotalTime>2446</TotalTime>
  <Words>94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Segoe UI</vt:lpstr>
      <vt:lpstr>Times New Roman</vt:lpstr>
      <vt:lpstr>Tw Cen MT</vt:lpstr>
      <vt:lpstr>Tw Cen MT Condensed</vt:lpstr>
      <vt:lpstr>Wingdings</vt:lpstr>
      <vt:lpstr>SBEM_2019_V2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FARGIER Aurélie 227336</dc:creator>
  <cp:lastModifiedBy>LE BLANC Annie</cp:lastModifiedBy>
  <cp:revision>106</cp:revision>
  <cp:lastPrinted>2019-09-02T15:34:15Z</cp:lastPrinted>
  <dcterms:created xsi:type="dcterms:W3CDTF">2019-08-05T09:45:53Z</dcterms:created>
  <dcterms:modified xsi:type="dcterms:W3CDTF">2019-09-04T15:28:10Z</dcterms:modified>
</cp:coreProperties>
</file>